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93" r:id="rId5"/>
    <p:sldId id="306" r:id="rId6"/>
    <p:sldId id="302" r:id="rId7"/>
    <p:sldId id="303" r:id="rId8"/>
    <p:sldId id="304" r:id="rId9"/>
    <p:sldId id="305"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40" d="100"/>
          <a:sy n="140" d="100"/>
        </p:scale>
        <p:origin x="357" y="72"/>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6164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482007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2-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on </a:t>
            </a:r>
            <a:r>
              <a:rPr lang="en-US"/>
              <a:t>time (Wednesday, December 6).</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to connect the laptop that you will be using to the audio/visual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International Center 115, Griffin’s </a:t>
            </a:r>
            <a:r>
              <a:rPr lang="en-US" dirty="0"/>
              <a:t>teams will meet </a:t>
            </a:r>
            <a:r>
              <a:rPr lang="en-US"/>
              <a:t>in STEM 1130, and Tommy’s </a:t>
            </a:r>
            <a:r>
              <a:rPr lang="en-US" dirty="0"/>
              <a:t>teams will meet </a:t>
            </a:r>
            <a:r>
              <a:rPr lang="en-US"/>
              <a:t>in Engineering 1145.</a:t>
            </a:r>
            <a:endParaRPr lang="en-US" dirty="0"/>
          </a:p>
          <a:p>
            <a:pPr lvl="1"/>
            <a:r>
              <a:rPr lang="en-US" dirty="0"/>
              <a:t>Plan on spending most of your presentation demonstrating use cases of your software. A suggested approach is as follows.</a:t>
            </a:r>
          </a:p>
          <a:p>
            <a:pPr lvl="2"/>
            <a:r>
              <a:rPr lang="en-US" dirty="0"/>
              <a:t>Brief Project Overview (Your Elevator Pitch)</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dirty="0"/>
              <a:t>As a backup to live demonstrations, make screen recordings of your software demonstrations using Camtasia in advance.</a:t>
            </a:r>
          </a:p>
          <a:p>
            <a:pPr lvl="1"/>
            <a:r>
              <a:rPr lang="en-US" dirty="0"/>
              <a:t>Although the presentations will be scheduled over the course </a:t>
            </a:r>
            <a:r>
              <a:rPr lang="en-US"/>
              <a:t>of three </a:t>
            </a:r>
            <a:r>
              <a:rPr lang="en-US" dirty="0"/>
              <a:t>meetings, all teams must be prepared to present on the first day scheduled</a:t>
            </a:r>
            <a:r>
              <a:rPr lang="en-US"/>
              <a:t>, Tuesday, November 14.</a:t>
            </a:r>
            <a:endParaRPr lang="en-US" dirty="0"/>
          </a:p>
          <a:p>
            <a:pPr lvl="1"/>
            <a:r>
              <a:rPr lang="en-US" dirty="0"/>
              <a:t>The presentation schedule will be posted on our </a:t>
            </a:r>
            <a:r>
              <a:rPr lang="en-US" dirty="0">
                <a:hlinkClick r:id="rId3"/>
              </a:rPr>
              <a:t>Weekly Schedule</a:t>
            </a:r>
            <a:r>
              <a:rPr lang="en-US" dirty="0"/>
              <a:t> page in the evening </a:t>
            </a:r>
            <a:r>
              <a:rPr lang="en-US"/>
              <a:t>of Monday, November 13.</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B9E75B7C-4692-FAF3-3C4C-449281A55FC3}"/>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fontScale="70000" lnSpcReduction="2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Stretch Goals</a:t>
            </a:r>
          </a:p>
          <a:p>
            <a:pPr lvl="1"/>
            <a:r>
              <a:rPr lang="en-US" dirty="0"/>
              <a:t>Stretch Goal 1</a:t>
            </a:r>
          </a:p>
          <a:p>
            <a:pPr lvl="1"/>
            <a:r>
              <a:rPr lang="en-US" dirty="0"/>
              <a:t>Stretch Goal 2</a:t>
            </a:r>
          </a:p>
          <a:p>
            <a:pPr lvl="1"/>
            <a:r>
              <a:rPr lang="en-US" dirty="0"/>
              <a:t>Stretch Goal 3</a:t>
            </a:r>
          </a:p>
          <a:p>
            <a:pPr lvl="1"/>
            <a:r>
              <a:rPr lang="en-US" dirty="0"/>
              <a:t>Stretch </a:t>
            </a:r>
            <a:r>
              <a:rPr lang="en-US"/>
              <a:t>Goal 4</a:t>
            </a:r>
            <a:endParaRPr lang="en-US" dirty="0"/>
          </a:p>
          <a:p>
            <a:r>
              <a:rPr lang="en-US" dirty="0"/>
              <a:t>Other Tasks</a:t>
            </a:r>
          </a:p>
          <a:p>
            <a:pPr lvl="1"/>
            <a:r>
              <a:rPr lang="en-US" dirty="0"/>
              <a:t>Other Task 1</a:t>
            </a:r>
          </a:p>
          <a:p>
            <a:pPr lvl="1"/>
            <a:r>
              <a:rPr lang="en-US" dirty="0"/>
              <a:t>Other Task 2</a:t>
            </a:r>
          </a:p>
          <a:p>
            <a:pPr lvl="1"/>
            <a:r>
              <a:rPr lang="en-US" dirty="0"/>
              <a:t>Other Task 3</a:t>
            </a:r>
          </a:p>
          <a:p>
            <a:pPr lvl="1"/>
            <a:r>
              <a:rPr lang="en-US" dirty="0"/>
              <a:t>Other Task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E3DF64BF-0505-71E0-9488-1C2740C4B499}"/>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9A272644-A7E1-158A-AE86-667AC36DF3D3}"/>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
        <p:nvSpPr>
          <p:cNvPr id="2" name="Slide Number Placeholder 1">
            <a:extLst>
              <a:ext uri="{FF2B5EF4-FFF2-40B4-BE49-F238E27FC236}">
                <a16:creationId xmlns:a16="http://schemas.microsoft.com/office/drawing/2014/main" id="{425D490B-60B0-5B69-7ECE-457DC321272E}"/>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a:t>Read and follow the instructions in “28. Editing Documents and Presentations Using Office 365” of our </a:t>
            </a:r>
            <a:r>
              <a:rPr lang="en-US">
                <a:hlinkClick r:id="rId3"/>
              </a:rPr>
              <a:t>course syllabus</a:t>
            </a:r>
            <a:r>
              <a:rPr lang="en-US"/>
              <a:t>.</a:t>
            </a:r>
          </a:p>
          <a:p>
            <a:pPr lvl="1"/>
            <a:r>
              <a:rPr lang="en-US"/>
              <a:t>You </a:t>
            </a:r>
            <a:r>
              <a:rPr lang="en-US" dirty="0"/>
              <a:t>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November 13.</a:t>
            </a:r>
            <a:endParaRPr lang="en-US" dirty="0"/>
          </a:p>
          <a:p>
            <a:pPr lvl="1"/>
            <a:r>
              <a:rPr lang="en-US" dirty="0"/>
              <a:t>Name your PowerPoint slide deck file as “team-[</a:t>
            </a:r>
            <a:r>
              <a:rPr lang="en-US"/>
              <a:t>team-name]-beta-presentation</a:t>
            </a:r>
            <a:r>
              <a:rPr lang="en-US" dirty="0"/>
              <a:t>.pptx” replacing “[team-name]” with your team’s name normalized by using all lower case, deleting non-numeric and non-alphabetic characters, and replacing blanks by dashes. Examples include </a:t>
            </a:r>
            <a:r>
              <a:rPr lang="en-US"/>
              <a:t>“team-kelloggs-beta-presentation</a:t>
            </a:r>
            <a:r>
              <a:rPr lang="en-US" dirty="0"/>
              <a:t>.pptx” and </a:t>
            </a:r>
            <a:r>
              <a:rPr lang="en-US"/>
              <a:t>“team-urban-science-beta-presentation</a:t>
            </a:r>
            <a:r>
              <a:rPr lang="en-US" dirty="0"/>
              <a:t>.pptx”. Set File Explorer or Finder to show all file extensions to ensure that there are no blanks before the “.pptx” extension as in “team-amazon .pptx”.</a:t>
            </a:r>
          </a:p>
          <a:p>
            <a:pPr lvl="1"/>
            <a:r>
              <a:rPr lang="en-US" dirty="0"/>
              <a:t>Upload your PowerPoint slide deck to the </a:t>
            </a:r>
            <a:r>
              <a:rPr lang="en-US"/>
              <a:t>folder “Beta </a:t>
            </a:r>
            <a:r>
              <a:rPr lang="en-US" dirty="0"/>
              <a:t>Presentation Slide Decks” in our Microsoft Teams General Channel file space by 11:59 p.m</a:t>
            </a:r>
            <a:r>
              <a:rPr lang="en-US"/>
              <a:t>., Monday, November 13.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November 13.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Beta Presentation</a:t>
            </a:r>
            <a:endParaRPr lang="en-US" dirty="0"/>
          </a:p>
        </p:txBody>
      </p:sp>
      <p:sp>
        <p:nvSpPr>
          <p:cNvPr id="7" name="Slide Number Placeholder 6">
            <a:extLst>
              <a:ext uri="{FF2B5EF4-FFF2-40B4-BE49-F238E27FC236}">
                <a16:creationId xmlns:a16="http://schemas.microsoft.com/office/drawing/2014/main" id="{A9293363-819D-CA40-2804-31F76C014A85}"/>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2023</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2" name="Slide Number Placeholder 1">
            <a:extLst>
              <a:ext uri="{FF2B5EF4-FFF2-40B4-BE49-F238E27FC236}">
                <a16:creationId xmlns:a16="http://schemas.microsoft.com/office/drawing/2014/main" id="{380418DC-9ADD-8055-E923-AF1296267B7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B31B8B9F-2FBB-D6AE-3350-C5C126135AA6}"/>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4565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531F5809-BC61-E31A-7926-B72F9C2093AA}"/>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2017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76D58C90-5EF1-6EBD-DF96-0311DA816F79}"/>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68841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25EE9074-8002-8598-0B55-730AF74661C5}"/>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93562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E1182D2D-79A5-B2CA-50F4-2443C7BB6C55}"/>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235604340"/>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1720</Words>
  <Application>Microsoft Office PowerPoint</Application>
  <PresentationFormat>On-screen Show (4:3)</PresentationFormat>
  <Paragraphs>167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278</cp:revision>
  <dcterms:created xsi:type="dcterms:W3CDTF">2006-08-16T00:00:00Z</dcterms:created>
  <dcterms:modified xsi:type="dcterms:W3CDTF">2023-11-08T11:37:14Z</dcterms:modified>
</cp:coreProperties>
</file>